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1700807"/>
            <a:ext cx="4995912" cy="17281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використання музики</a:t>
            </a:r>
          </a:p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як терапевтичного засобу </a:t>
            </a:r>
          </a:p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оздоровчій роботі </a:t>
            </a:r>
          </a:p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 дітьми дошкільного віку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2960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45" y="2420888"/>
            <a:ext cx="5395317" cy="40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32656"/>
            <a:ext cx="65021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i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Валеологічні</a:t>
            </a:r>
            <a:endParaRPr lang="uk-UA" sz="4800" b="1" i="1" dirty="0" smtClean="0">
              <a:solidFill>
                <a:srgbClr val="FF0066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4800" b="1" i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uk-UA" sz="4800" b="1" i="1" dirty="0">
                <a:solidFill>
                  <a:srgbClr val="FF0066"/>
                </a:solidFill>
                <a:latin typeface="Georgia" panose="02040502050405020303" pitchFamily="18" charset="0"/>
              </a:rPr>
              <a:t>пісеньки</a:t>
            </a:r>
            <a:r>
              <a:rPr lang="ru-RU" sz="4800" b="1" i="1" dirty="0">
                <a:solidFill>
                  <a:srgbClr val="FF0066"/>
                </a:solidFill>
                <a:latin typeface="Georgia" panose="02040502050405020303" pitchFamily="18" charset="0"/>
              </a:rPr>
              <a:t>-</a:t>
            </a:r>
            <a:r>
              <a:rPr lang="uk-UA" sz="4800" b="1" i="1" dirty="0" err="1">
                <a:solidFill>
                  <a:srgbClr val="FF0066"/>
                </a:solidFill>
                <a:latin typeface="Georgia" panose="02040502050405020303" pitchFamily="18" charset="0"/>
              </a:rPr>
              <a:t>поспівки</a:t>
            </a:r>
            <a:endParaRPr lang="ru-RU" sz="4800" b="1" i="1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5922" y="384424"/>
            <a:ext cx="42723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Дихальна </a:t>
            </a:r>
          </a:p>
          <a:p>
            <a:pPr algn="ctr"/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гімнастика</a:t>
            </a:r>
            <a:endParaRPr lang="ru-RU" sz="48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16" y="2388560"/>
            <a:ext cx="3153643" cy="2381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744788" cy="205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8200"/>
            <a:ext cx="2736304" cy="204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6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59229"/>
            <a:ext cx="3744416" cy="2822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/>
          <a:stretch>
            <a:fillRect/>
          </a:stretch>
        </p:blipFill>
        <p:spPr bwMode="auto">
          <a:xfrm>
            <a:off x="4716016" y="1697906"/>
            <a:ext cx="4050298" cy="2708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5407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>
                <a:solidFill>
                  <a:srgbClr val="FF0066"/>
                </a:solidFill>
                <a:latin typeface="Georgia" panose="02040502050405020303" pitchFamily="18" charset="0"/>
              </a:rPr>
              <a:t>О</a:t>
            </a:r>
            <a:r>
              <a:rPr lang="uk-UA" sz="4800" b="1" i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здоровчі </a:t>
            </a:r>
          </a:p>
          <a:p>
            <a:pPr algn="ctr"/>
            <a:r>
              <a:rPr lang="uk-UA" sz="4800" b="1" i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фонопедичні</a:t>
            </a:r>
            <a:r>
              <a:rPr lang="uk-UA" sz="4800" b="1" i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uk-UA" sz="4800" b="1" i="1" dirty="0">
                <a:solidFill>
                  <a:srgbClr val="FF0066"/>
                </a:solidFill>
                <a:latin typeface="Georgia" panose="02040502050405020303" pitchFamily="18" charset="0"/>
              </a:rPr>
              <a:t>вправи</a:t>
            </a:r>
            <a:endParaRPr lang="ru-RU" sz="4800" b="1" i="1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1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3" y="404663"/>
            <a:ext cx="3614311" cy="273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725788" cy="2840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1234" y="2958043"/>
            <a:ext cx="5342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Ігровий масаж</a:t>
            </a:r>
            <a:endParaRPr lang="ru-RU" sz="48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3" y="3789040"/>
            <a:ext cx="3614311" cy="271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48" y="3813859"/>
            <a:ext cx="3479191" cy="260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22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315120" cy="3250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58" y="654988"/>
            <a:ext cx="4381110" cy="3250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61173"/>
            <a:ext cx="6192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Пальчикові ігри</a:t>
            </a:r>
            <a:endParaRPr lang="ru-RU" sz="48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79" y="3839254"/>
            <a:ext cx="3916813" cy="293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180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8"/>
          <a:stretch>
            <a:fillRect/>
          </a:stretch>
        </p:blipFill>
        <p:spPr bwMode="auto">
          <a:xfrm>
            <a:off x="1546884" y="1849986"/>
            <a:ext cx="3684680" cy="2344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52789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64" y="2606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491187"/>
            <a:ext cx="40927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Мовленнєві</a:t>
            </a:r>
          </a:p>
          <a:p>
            <a:pPr algn="ctr"/>
            <a:r>
              <a:rPr lang="uk-UA" sz="4800" b="1" i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uk-UA" sz="4800" b="1" i="1" dirty="0">
                <a:solidFill>
                  <a:srgbClr val="FF0066"/>
                </a:solidFill>
                <a:latin typeface="Georgia" panose="02040502050405020303" pitchFamily="18" charset="0"/>
              </a:rPr>
              <a:t>ігри</a:t>
            </a:r>
            <a:endParaRPr lang="ru-RU" sz="4800" b="1" i="1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87" y="3717032"/>
            <a:ext cx="3543321" cy="265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49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404664"/>
            <a:ext cx="46185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Релаксаційні</a:t>
            </a:r>
          </a:p>
          <a:p>
            <a:pPr algn="ctr"/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 вправи </a:t>
            </a:r>
            <a:endParaRPr lang="ru-RU" sz="48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55622"/>
            <a:ext cx="4056451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1923170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12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8" y="3429000"/>
            <a:ext cx="4026193" cy="301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83" y="3212976"/>
            <a:ext cx="422181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нжела\Desktop\фото опіт\IMG_0208 (2).JPG"/>
          <p:cNvPicPr/>
          <p:nvPr/>
        </p:nvPicPr>
        <p:blipFill>
          <a:blip r:embed="rId5" cstate="print"/>
          <a:srcRect b="4930"/>
          <a:stretch>
            <a:fillRect/>
          </a:stretch>
        </p:blipFill>
        <p:spPr bwMode="auto">
          <a:xfrm>
            <a:off x="467544" y="476672"/>
            <a:ext cx="41044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18134" y="495287"/>
            <a:ext cx="390363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i="1" dirty="0">
                <a:solidFill>
                  <a:srgbClr val="0066FF"/>
                </a:solidFill>
                <a:latin typeface="Georgia" panose="02040502050405020303" pitchFamily="18" charset="0"/>
              </a:rPr>
              <a:t>Гра у </a:t>
            </a:r>
            <a:endParaRPr lang="uk-UA" sz="4800" b="1" i="1" dirty="0" smtClean="0">
              <a:solidFill>
                <a:srgbClr val="0066FF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дитячому </a:t>
            </a:r>
          </a:p>
          <a:p>
            <a:pPr algn="ctr"/>
            <a:r>
              <a:rPr lang="uk-UA" sz="4800" b="1" i="1" dirty="0" smtClean="0">
                <a:solidFill>
                  <a:srgbClr val="0066FF"/>
                </a:solidFill>
                <a:latin typeface="Georgia" panose="02040502050405020303" pitchFamily="18" charset="0"/>
              </a:rPr>
              <a:t>оркестрі </a:t>
            </a:r>
            <a:endParaRPr lang="ru-RU" sz="4800" b="1" i="1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00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MaxFrame</dc:creator>
  <cp:lastModifiedBy>RePack by Diakov</cp:lastModifiedBy>
  <cp:revision>12</cp:revision>
  <dcterms:created xsi:type="dcterms:W3CDTF">2018-01-22T06:05:02Z</dcterms:created>
  <dcterms:modified xsi:type="dcterms:W3CDTF">2022-02-21T10:50:19Z</dcterms:modified>
</cp:coreProperties>
</file>